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0AD44-7B66-46B8-99FB-074D2D9BF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2048C6-1F41-485C-B06D-8F543B414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4201DB-7813-4F4E-A72E-1B08BDE76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97249D-E2E9-4670-B727-DC0D34E4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2F30A9-AA18-4C81-A290-B581A7F9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7800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54DF2-986F-4D3F-9791-F37ED2E0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8A09B25-898F-4BB8-8D6D-6F77A6C4F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FE4F75-7060-4406-91E7-3ABBF7D8F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9BCF63-D9C3-4A6D-A030-3DADFDBF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7F3A34-A9A7-4CDE-AB7E-447599DF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761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8CFA4A-6AB0-4503-87D4-6457E2507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FACE390-3FFA-4E9F-8E37-854E63FD3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DA0576-D9E1-42EF-BC35-F3397214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133BAC-D8D2-4761-A1F0-DDAC90A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BF2CFB-C4A5-443F-8D86-213613EF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276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45E9E-4334-4A34-BE91-F5884763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AC4711-CE0F-4748-B556-409710C49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9BACCD-FEE3-4417-823F-8B421519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F9523E-E1CB-4B17-8A80-BC1A0CEEA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6CAB34-FD2C-4B60-B094-2B82B3FD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982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FEC2A-C1FD-4B1B-958B-883DAA07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C50CF8-A16E-46FC-8D5C-BA6F0B735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04E0E5-5AD6-4777-8492-4A6530803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478C17-4625-4F1F-88AF-8DC8E51AE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ED18F4-4F8A-4080-B6C0-394AC221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998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D53B9-EE75-4DD8-A2BB-5F1A753D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F9E88E-5D0A-40B0-BED0-241595970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CBBBDB2-3170-48AB-8044-D9B3FDB17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0693B1-AAA1-4A9F-A604-E3031532B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A675D7-37AE-4443-96B9-F571B361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46A70E-04FD-4B9E-9CD7-D8319D2B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271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D79DA-848E-4029-9108-F8E34DE41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3823E4-EF53-4B9E-A590-C57C84892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E1A2F2-F9EC-49C5-BC67-1BB0B7DEB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41BFE9-D792-4708-949E-42BEAB0D0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6188338-789D-4ABE-A3C4-8C5B2485E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52D3BD2-37DC-4A8D-B084-5872E929F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7CCA893-B630-493E-81C5-ADDF835B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E8A453-8519-4D8B-AF87-4807C6D5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501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34A36-6DC1-4670-B88B-5207F6DB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C61D0B-F2DA-476D-95E5-6A178794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8A23C3-DD9B-4130-BB21-5AC4020D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1E3BB5-4F5A-4F00-9E83-A445228A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523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FC7BC57-1E10-4A4C-BB06-530015292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16D9EA-B686-4E8B-945A-C0534D0E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2CAA62-C29A-42DD-A927-690CC3C9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811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3E890-43C2-4C49-B97A-4AF904E9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67FF6E-B185-4176-91FC-3F2441C4E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436C05-F684-40F1-A34D-99FD76E52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0A5EC3-F342-482B-ADD1-1DA496A9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51F37D-1B50-48A1-B9CF-17D76118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4D0F7D-79AA-4A77-81BC-9687FB88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51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034FA-1F2C-41BE-9ECC-16F6FE5E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B8C42C3-3EC2-4BBD-9725-1A7E3EB19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F1F9C6-7735-455E-9E58-2EECC7DE6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227589-3559-4067-9999-9193E988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CD2E12-ACA0-45DB-A895-548FC297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E5C114-3A3E-4404-A7A9-CB39E4F5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456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C134F5-AA55-49C3-98DF-DFE9FF23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D7E07D-91EF-4FE6-BD50-9E6F7772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EEBA4D-8171-409D-8FB3-316B9AA4C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32193-BC0D-48BB-93D8-C436CBD85E65}" type="datetimeFigureOut">
              <a:rPr lang="es-MX" smtClean="0"/>
              <a:t>25/08/2021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AEB05B-3651-4447-A5C9-B12EBC08C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3DE567-8D61-44CD-BD1F-7BCA5398E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F5923-B59F-4F74-B2E9-CB922CF85F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353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66C96-385D-4F31-B943-682B3D83F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AB10E2-ACDB-469A-A7CA-D72BCEBF9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CAF66C6-98E4-4AC1-97F1-6B68867B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03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A6B3E-E95F-4CD4-AD8F-713EC4068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56202-7485-4381-91EF-1A4098FED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EFCA395-B860-4457-82AB-E432FD82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8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A10B8-C83B-49EF-90CE-51B44A3C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55928-7F76-4F42-A99C-2DB6E20EA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B008610-EA48-4945-A0E4-B77FB63F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0B7DF-B556-4C14-8F68-03B79159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92C13C-AC51-4FEE-A7C9-2477E6444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680F1D9-EA52-4880-8D90-61BE59873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6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4BC44-3452-40D4-8BC2-2BCEB5D5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47614-3116-4020-8CF5-66F8334CA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0F88AA9-217F-42A7-B75F-E926028A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3A53E-2886-4FCC-8A40-B2DEF94B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2F97DD-6301-49E9-A787-606282C47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BA19A7A-3593-4894-B90C-3788671C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7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60468-A218-4194-B2DB-CA06017D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F2EFE1-3280-4BF5-8DEB-16701C37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E613A50-8F37-4468-8BE6-B4860D5F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63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AFFF7-816F-49FE-94A3-C72D8DB72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FB6EC7-277F-4054-9B85-C9120035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B736440-CFEA-48C2-906B-FBCDC1A3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99197-4A9A-401B-A3AE-DE806CB9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BDECDD-ACA1-4E6D-8AE6-D5935ECEC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C7A3572-54AB-425D-AD8E-6F74BE2F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2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94525-8EA1-4A2E-9429-24115F00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193D79-1A00-4F90-8285-E00C874BC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DA2A31D-1181-484F-9214-1BFAF73E8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39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2DF7A-06CD-460F-B118-BEECBAE1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Agregando estilos e </a:t>
            </a:r>
            <a:r>
              <a:rPr lang="es-419" dirty="0" err="1"/>
              <a:t>imagenes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FB18ED-FF3F-47A8-A5BC-825E93C61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Por el </a:t>
            </a:r>
            <a:r>
              <a:rPr lang="es-419" dirty="0" err="1"/>
              <a:t>static</a:t>
            </a:r>
            <a:r>
              <a:rPr lang="es-419" dirty="0"/>
              <a:t> en </a:t>
            </a:r>
            <a:r>
              <a:rPr lang="es-419" dirty="0" err="1"/>
              <a:t>public</a:t>
            </a:r>
            <a:r>
              <a:rPr lang="es-419" dirty="0"/>
              <a:t> no hace falta escribir /</a:t>
            </a:r>
            <a:r>
              <a:rPr lang="es-419" dirty="0" err="1"/>
              <a:t>public</a:t>
            </a:r>
            <a:r>
              <a:rPr lang="es-419" dirty="0"/>
              <a:t>/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0435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F66FB-9D40-4C1F-B118-CC7EDF52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445AEF-9855-4505-A2A9-3A3E2F36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1981B0E-36F8-4503-A1F0-30BD0637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33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D02C-96A8-4F29-BC77-A22F311A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A28895-3BE3-4F36-A38B-5CC2CA4A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DF43725-F772-4232-9D50-B568AF5F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0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CDB50-A170-4865-9D8D-EE2FA36B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B1252-A922-4FA9-8998-34CACAFFB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D3A3DDE-2501-4849-BB59-F69E4C9AC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1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019C0-5A43-4275-BAEE-7A22CC59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901406-C546-428D-87C5-D6C1E99EF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DFE2C0B-999E-465F-B872-382A3A8D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41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60C40-94AF-4585-B855-0EFDE198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182E02-B30A-4184-9FEA-FB1CBF0AE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ABCE0E4-0BE9-4D6A-8196-CB152AE06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59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D1DBC-2850-4AB5-BA78-B96ADE4B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D316E8-B695-461E-9155-486FC799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F02580C-55E5-429B-93A4-BA4543E4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44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05F51-6BDA-4B43-8EE3-636CDC1E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4213EA-FFE3-4604-968C-779EBFB2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1D47C8B-F36E-4913-840C-518AFF09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05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EA631-4C7E-4774-AEB2-558702AE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96D622-E22E-4566-8F56-02E8E3F5D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A0033C8-44E3-40D6-841D-CBD94906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69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37B8E-3D37-4933-9234-9D55787B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301789-5A17-48A0-94D2-01B5D137A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206890E-0708-4A43-B821-AA3508551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87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45ADF-AF23-40B2-B88C-432C17AD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Probando etiquetas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BEBEC1-49A9-4C37-9300-AA91EA2C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714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8452D-15A4-4303-97D7-EDC6E062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2E0E91-BCB6-47E6-8A4F-49019FED5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44B7211-D2C8-43B1-944A-135E8214C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58" t="21530" r="9397" b="22539"/>
          <a:stretch/>
        </p:blipFill>
        <p:spPr>
          <a:xfrm>
            <a:off x="838199" y="681037"/>
            <a:ext cx="10140573" cy="562210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FEE0AB9-8A95-43FA-8192-A454EF08E213}"/>
              </a:ext>
            </a:extLst>
          </p:cNvPr>
          <p:cNvSpPr/>
          <p:nvPr/>
        </p:nvSpPr>
        <p:spPr>
          <a:xfrm>
            <a:off x="5575177" y="2929631"/>
            <a:ext cx="4847207" cy="7812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17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DBC31-B1F2-412A-850C-5DE03075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4E52E4-0D6E-4243-9F07-609220A99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016F201-2267-40B9-A4A2-40B98DC5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A3199-4AFD-4738-BDD0-F6827D29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682A49-2078-41DB-96C2-AAFB8A503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0C562F1-B25D-4FE6-8148-707511EBF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EC12EE6-8356-45A3-B6A3-602C61BB92F6}"/>
              </a:ext>
            </a:extLst>
          </p:cNvPr>
          <p:cNvSpPr/>
          <p:nvPr/>
        </p:nvSpPr>
        <p:spPr>
          <a:xfrm>
            <a:off x="4332303" y="3220059"/>
            <a:ext cx="4927107" cy="22219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0841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D986C-6ECB-41D5-B91E-F6513482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151360-322F-4A9B-A3E1-3B33C3A2D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D17FB8E-EFA7-45A9-8746-B4A3F40D0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69" t="23689" r="10145" b="20000"/>
          <a:stretch/>
        </p:blipFill>
        <p:spPr>
          <a:xfrm>
            <a:off x="1597980" y="1162974"/>
            <a:ext cx="9215021" cy="526054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C9DE939-F4F8-4804-9D36-20868F5A412F}"/>
              </a:ext>
            </a:extLst>
          </p:cNvPr>
          <p:cNvSpPr/>
          <p:nvPr/>
        </p:nvSpPr>
        <p:spPr>
          <a:xfrm>
            <a:off x="5587015" y="3038382"/>
            <a:ext cx="4847207" cy="11962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10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5AB3A-EAF0-4A7B-B2B6-EFC5875E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318977-AAA4-41C1-A296-BA0471261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46F4190-2E16-4875-A450-8A7CB882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A152DFC-9105-4795-8D7E-355857E6ADBB}"/>
              </a:ext>
            </a:extLst>
          </p:cNvPr>
          <p:cNvSpPr/>
          <p:nvPr/>
        </p:nvSpPr>
        <p:spPr>
          <a:xfrm>
            <a:off x="4379652" y="2055813"/>
            <a:ext cx="3991991" cy="35548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1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51456-61E2-4CBD-B9C3-10D3E93F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21" y="312367"/>
            <a:ext cx="11544496" cy="1325563"/>
          </a:xfrm>
        </p:spPr>
        <p:txBody>
          <a:bodyPr/>
          <a:lstStyle/>
          <a:p>
            <a:r>
              <a:rPr lang="es-419" dirty="0"/>
              <a:t>La clase cambie si es par o impar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F9A0D2-0F1A-4739-88B1-23B85E399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F4DD122-FBE4-4F15-88DE-85E71F344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04" t="20582" r="7670" b="35405"/>
          <a:stretch/>
        </p:blipFill>
        <p:spPr>
          <a:xfrm>
            <a:off x="319594" y="1305018"/>
            <a:ext cx="11343057" cy="474955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1E568DB-9C50-4956-889C-F1126C1DBF13}"/>
              </a:ext>
            </a:extLst>
          </p:cNvPr>
          <p:cNvSpPr/>
          <p:nvPr/>
        </p:nvSpPr>
        <p:spPr>
          <a:xfrm>
            <a:off x="4847208" y="2849731"/>
            <a:ext cx="6196613" cy="2370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1620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5D38D-4C41-4196-8AD6-E959951F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454613-661F-4A6D-AC3D-4E6A18F19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FCA6840-FC68-4838-AA20-03C41A8B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51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E2900-ADEE-4DB0-80F2-8A794842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75EFC2-9C73-4F59-95AA-7EB59121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1E7B4AF-10D5-41C9-B3F6-DCD1E5FC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41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B6D4E-AC01-471A-B37D-8F0BD783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272144-6BEC-4D70-8ED0-1D209DC14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F58E605-FC23-4E04-A19B-6FB36077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24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8F2AC-E9C8-41B0-B3CD-B3980E60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B76092-E54F-465D-9E86-36AD794A5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D935D908-1A6C-41DC-B6FA-3F22DE26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23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9323B-FDE1-4730-8356-74792707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33FB26-AE12-4BB4-A360-736F7AB5D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634E653-C1F0-4484-8BEB-DF65FA54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27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A0377-A385-4E2E-93D8-396BA970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889498-DD85-458A-9023-422A85BA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B58E6C8-9DBE-4DE8-BC72-0A95E27A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2C37111-8E19-4CA5-BFBB-32451525838B}"/>
              </a:ext>
            </a:extLst>
          </p:cNvPr>
          <p:cNvCxnSpPr/>
          <p:nvPr/>
        </p:nvCxnSpPr>
        <p:spPr>
          <a:xfrm>
            <a:off x="9286043" y="3222594"/>
            <a:ext cx="0" cy="363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5BD8A960-2F32-4804-AC78-422B2F6DF1EE}"/>
              </a:ext>
            </a:extLst>
          </p:cNvPr>
          <p:cNvSpPr/>
          <p:nvPr/>
        </p:nvSpPr>
        <p:spPr>
          <a:xfrm>
            <a:off x="8735626" y="2743201"/>
            <a:ext cx="1615733" cy="363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identificación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6902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20A36-AA51-4B4E-94CF-4C8B8C2A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otro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6A08DA-4AE1-4A72-83D9-24AC9C951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2188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2AE22-E89A-4627-904B-3D21346B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D1F0D5-8926-4104-AA97-B273AB828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A7BA91A2-D1ED-467E-83B2-C5A1155E6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B3C39A2-E6CF-484D-BBA8-0AB2C7C6BEC0}"/>
              </a:ext>
            </a:extLst>
          </p:cNvPr>
          <p:cNvSpPr/>
          <p:nvPr/>
        </p:nvSpPr>
        <p:spPr>
          <a:xfrm>
            <a:off x="7155402" y="2476871"/>
            <a:ext cx="3977196" cy="952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7966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932EA-633F-4BC7-8984-5EC51CC1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C290D2-A21E-496F-B470-5155E20AE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FC9CEE9-22C5-4FA3-BB03-6655728E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9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4FF35-D239-4CE4-9765-3834D3E3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Partials</a:t>
            </a:r>
            <a:r>
              <a:rPr lang="es-419" dirty="0"/>
              <a:t>-archivos parciales(</a:t>
            </a:r>
            <a:r>
              <a:rPr lang="es-419" dirty="0" err="1"/>
              <a:t>header,footer</a:t>
            </a:r>
            <a:r>
              <a:rPr lang="es-419" dirty="0"/>
              <a:t>)</a:t>
            </a:r>
            <a:endParaRPr lang="es-MX" dirty="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6A8F75D-563A-44A7-B5A5-A064E3CC5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4" t="37152" r="33738" b="43519"/>
          <a:stretch/>
        </p:blipFill>
        <p:spPr>
          <a:xfrm>
            <a:off x="4554245" y="2547890"/>
            <a:ext cx="352443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41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F15CA-5F79-47D3-B964-1104ECFB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91F773-905E-44EC-8386-0925C182B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FC29E78-E6F0-413C-95CF-9284C0C3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43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50DB0-EAE7-4163-B8EF-BECE527A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22BA95-3A02-4C12-9773-B3265B159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99D88B16-2C14-43DC-B58A-C495EE6DD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4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ABF21-E6E5-4456-8030-F4304B72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923BE5-9D9D-44C4-B5AC-992768D77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9B64D25-D066-42C9-B1C8-36630FE7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94E5344-67FE-43E5-B15C-FB682C40BEB1}"/>
              </a:ext>
            </a:extLst>
          </p:cNvPr>
          <p:cNvSpPr/>
          <p:nvPr/>
        </p:nvSpPr>
        <p:spPr>
          <a:xfrm>
            <a:off x="6871317" y="2547893"/>
            <a:ext cx="3240349" cy="248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ECCBE3-F2C0-4EDA-B9C1-F045C5202C17}"/>
              </a:ext>
            </a:extLst>
          </p:cNvPr>
          <p:cNvSpPr/>
          <p:nvPr/>
        </p:nvSpPr>
        <p:spPr>
          <a:xfrm>
            <a:off x="4733278" y="2283044"/>
            <a:ext cx="1649767" cy="24043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7145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BD5F1-DFAF-41E8-BFC5-B42B78E4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4D3210-8DED-42A0-BBD8-9A7D86E61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2918A779-B775-49D4-AB37-176E37BE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E2FB013-B801-44D0-9C34-20B74F6135D1}"/>
              </a:ext>
            </a:extLst>
          </p:cNvPr>
          <p:cNvSpPr/>
          <p:nvPr/>
        </p:nvSpPr>
        <p:spPr>
          <a:xfrm>
            <a:off x="7102136" y="2982899"/>
            <a:ext cx="3240349" cy="248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4589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5DCB2-5882-4B9B-B1E6-95001A6F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6B41B8-041C-40C2-9C90-D432A15B0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E5B617E-4096-4165-916A-3B51148D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6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3BC44-9DD0-4DEB-9D5B-BCE8A300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C60D59-A7F8-4D64-8D0C-042A82D6E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40A7451-EED3-4F4D-B702-217C67C1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5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19315-72B9-4184-9433-455A197B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446311-B980-4741-A1CF-2E329CCCD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D772BE6-5C89-405C-B889-B66EE6BB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7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F5C1A-192C-489C-AB79-CC358DA8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5F1387-E7D8-47C2-85D2-B77EF6664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680135E-6802-40E6-BB92-82334C45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0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E0F56-4667-4E4E-99E0-311A96FF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2BDB94-66B7-4775-AA46-AA33E0C21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80E795C6-F3BC-46D5-880E-B5A1840A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4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530B3-571B-49B3-91E7-260CCF4C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9EEE6B-8E2D-41FD-973D-7E8EF949F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E5B028C-D373-4ED8-88C7-C42168C3D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40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002A2-1CA3-4441-A3F5-FB5158D8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754660-4902-4302-AE8D-47014813E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C7500AA-815E-448B-B4E0-7AE06D67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9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6C354-4C23-456A-8315-AE05C0ED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8108B8-2556-4BF8-9EA4-799A2AAEE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83618F8-226B-4CB7-A7E6-CC46E76A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03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35</Words>
  <Application>Microsoft Office PowerPoint</Application>
  <PresentationFormat>Panorámica</PresentationFormat>
  <Paragraphs>7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otro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Agregando estilos e imagenes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Probando etiquetas</vt:lpstr>
      <vt:lpstr>Presentación de PowerPoint</vt:lpstr>
      <vt:lpstr>Presentación de PowerPoint</vt:lpstr>
      <vt:lpstr>Presentación de PowerPoint</vt:lpstr>
      <vt:lpstr>Presentación de PowerPoint</vt:lpstr>
      <vt:lpstr>La clase cambie si es par o impar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Partials-archivos parciales(header,footer)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</cp:revision>
  <dcterms:created xsi:type="dcterms:W3CDTF">2021-08-26T00:46:29Z</dcterms:created>
  <dcterms:modified xsi:type="dcterms:W3CDTF">2021-08-26T03:56:11Z</dcterms:modified>
</cp:coreProperties>
</file>